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19" r:id="rId9"/>
    <p:sldId id="466" r:id="rId10"/>
    <p:sldId id="488" r:id="rId11"/>
    <p:sldId id="489" r:id="rId12"/>
    <p:sldId id="490" r:id="rId13"/>
    <p:sldId id="491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1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How Connection Works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Acquired Data Connection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942678"/>
            <a:ext cx="4761905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Creating CDS View for Analytics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5" y="12216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CDS View Code</a:t>
            </a:r>
          </a:p>
        </p:txBody>
      </p:sp>
      <p:pic>
        <p:nvPicPr>
          <p:cNvPr id="4100" name="Picture 4" descr="Free Vector | People working at the office flat desig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2843306" y="1501412"/>
            <a:ext cx="7989951" cy="49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Consume CDS in Analytics Cloud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004845"/>
            <a:ext cx="11693236" cy="5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19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189346" y="1070168"/>
            <a:ext cx="11696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Consume CDS View in Analytics Cloud (SAC)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86" b="9194"/>
          <a:stretch/>
        </p:blipFill>
        <p:spPr bwMode="auto">
          <a:xfrm>
            <a:off x="5403604" y="2551925"/>
            <a:ext cx="6620756" cy="42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SAP Analytics Designer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633"/>
            <a:ext cx="115161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SAP 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Cloud,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 designer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enables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application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designers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sophisticated Planning and Smart applications.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</a:p>
          <a:p>
            <a:r>
              <a:rPr lang="en-US" dirty="0"/>
              <a:t>We can use different controls like Input, Dropdown, Checkbox, Radio Button, and powerful scripting capabilities using Java Script lightweight.</a:t>
            </a:r>
          </a:p>
          <a:p>
            <a:r>
              <a:rPr lang="en-US" dirty="0"/>
              <a:t>Java Script is a browser’s programming language.</a:t>
            </a:r>
          </a:p>
          <a:p>
            <a:r>
              <a:rPr lang="en-US" dirty="0"/>
              <a:t> It has nothing to do with Java Programming.  Every browser understand JS Directly.</a:t>
            </a:r>
            <a:b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Dashboards for BI , Planning etc.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       Story                              v  s         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Hierarchy Representation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Creating Analytic Designer Application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2" y="1045426"/>
            <a:ext cx="10928571" cy="5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Fiori Integration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8" y="1044549"/>
            <a:ext cx="10807143" cy="54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Connection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be</a:t>
            </a:r>
          </a:p>
          <a:p>
            <a:r>
              <a:rPr lang="en-US" sz="1600" dirty="0"/>
              <a:t>        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system. Data 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6251</TotalTime>
  <Words>489</Words>
  <Application>Microsoft Office PowerPoint</Application>
  <PresentationFormat>Widescreen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567</cp:revision>
  <dcterms:created xsi:type="dcterms:W3CDTF">2016-07-10T03:33:26Z</dcterms:created>
  <dcterms:modified xsi:type="dcterms:W3CDTF">2021-05-20T05:59:40Z</dcterms:modified>
</cp:coreProperties>
</file>